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9" d="100"/>
          <a:sy n="19" d="100"/>
        </p:scale>
        <p:origin x="89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15C19-ABAC-4E35-B984-24383DE2B5E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DC741-0855-407E-B057-BFE5C2048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00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1pPr>
    <a:lvl2pPr marL="192024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2pPr>
    <a:lvl3pPr marL="384048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3pPr>
    <a:lvl4pPr marL="576072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4pPr>
    <a:lvl5pPr marL="768096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5pPr>
    <a:lvl6pPr marL="960120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6pPr>
    <a:lvl7pPr marL="1152144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7pPr>
    <a:lvl8pPr marL="1344168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8pPr>
    <a:lvl9pPr marL="15361920" algn="l" defTabSz="3840480" rtl="0" eaLnBrk="1" latinLnBrk="0" hangingPunct="1">
      <a:defRPr sz="50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change the colour scheme by going to Design &gt; Colours and selecting the colour scheme.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C741-0855-407E-B057-BFE5C2048C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42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61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2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95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50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75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66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14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4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01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30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45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E093C-4217-476D-B31D-214EC7B0D00E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00CB0-2EB4-4B7D-8CC4-0062A4D3E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8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74C4500-E066-4D79-B754-EB26CB33B545}"/>
              </a:ext>
            </a:extLst>
          </p:cNvPr>
          <p:cNvSpPr/>
          <p:nvPr/>
        </p:nvSpPr>
        <p:spPr>
          <a:xfrm>
            <a:off x="0" y="0"/>
            <a:ext cx="51206400" cy="363707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Box 122">
            <a:extLst>
              <a:ext uri="{FF2B5EF4-FFF2-40B4-BE49-F238E27FC236}">
                <a16:creationId xmlns:a16="http://schemas.microsoft.com/office/drawing/2014/main" id="{85FE94EB-5D7D-465E-879F-56D1E9193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990" y="-337497"/>
            <a:ext cx="19202400" cy="282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en-US" sz="7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e-Poster template for ICBD 2020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en-US" sz="7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(Title: 72 pt, Font: Arial/Calibri)</a:t>
            </a:r>
            <a:endParaRPr lang="en-US" altLang="en-US" sz="72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 Box 123">
            <a:extLst>
              <a:ext uri="{FF2B5EF4-FFF2-40B4-BE49-F238E27FC236}">
                <a16:creationId xmlns:a16="http://schemas.microsoft.com/office/drawing/2014/main" id="{981C662B-A6C1-44F2-814B-BD27E41F8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0" y="2100262"/>
            <a:ext cx="19202400" cy="15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006" tIns="120006" rIns="120006" bIns="120006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Author(s), affiliation(s) and country </a:t>
            </a:r>
            <a:r>
              <a:rPr lang="sv-SE" altLang="en-US" sz="36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(36 pt regular)</a:t>
            </a:r>
            <a:endParaRPr lang="en-US" altLang="en-US" sz="36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A63764-DD83-43B6-9632-1011EBC58B5C}"/>
              </a:ext>
            </a:extLst>
          </p:cNvPr>
          <p:cNvSpPr txBox="1"/>
          <p:nvPr/>
        </p:nvSpPr>
        <p:spPr>
          <a:xfrm>
            <a:off x="12379730" y="26283284"/>
            <a:ext cx="1893779" cy="15379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60003" tIns="30002" rIns="60003" bIns="30002" rtlCol="0">
            <a:spAutoFit/>
          </a:bodyPr>
          <a:lstStyle/>
          <a:p>
            <a:r>
              <a:rPr lang="en-US" sz="2400" dirty="0"/>
              <a:t>[Name]</a:t>
            </a:r>
          </a:p>
          <a:p>
            <a:r>
              <a:rPr lang="en-US" sz="2400" dirty="0"/>
              <a:t>[Organization]</a:t>
            </a:r>
          </a:p>
          <a:p>
            <a:r>
              <a:rPr lang="en-US" sz="2400" dirty="0"/>
              <a:t>[Email]</a:t>
            </a:r>
          </a:p>
          <a:p>
            <a:r>
              <a:rPr lang="en-US" sz="2400" dirty="0"/>
              <a:t>[Phone]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433947-8CD1-42D8-B4C4-E4E722FB999B}"/>
              </a:ext>
            </a:extLst>
          </p:cNvPr>
          <p:cNvSpPr txBox="1"/>
          <p:nvPr/>
        </p:nvSpPr>
        <p:spPr>
          <a:xfrm>
            <a:off x="12379729" y="25503189"/>
            <a:ext cx="1701867" cy="655496"/>
          </a:xfrm>
          <a:prstGeom prst="rect">
            <a:avLst/>
          </a:prstGeom>
          <a:noFill/>
        </p:spPr>
        <p:txBody>
          <a:bodyPr wrap="none" lIns="60003" tIns="30002" rIns="60003" bIns="30002" rtlCol="0">
            <a:spAutoFit/>
          </a:bodyPr>
          <a:lstStyle/>
          <a:p>
            <a:r>
              <a:rPr lang="en-US" sz="3866" b="1" dirty="0"/>
              <a:t>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6CDDC5-E977-4BCF-879C-B70899D9E27B}"/>
              </a:ext>
            </a:extLst>
          </p:cNvPr>
          <p:cNvSpPr txBox="1"/>
          <p:nvPr/>
        </p:nvSpPr>
        <p:spPr>
          <a:xfrm>
            <a:off x="25603200" y="26283284"/>
            <a:ext cx="12801600" cy="15061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0003" tIns="60003" rIns="60003" bIns="60003" numCol="1" spcCol="419070" rtlCol="0">
            <a:spAutoFit/>
          </a:bodyPr>
          <a:lstStyle/>
          <a:p>
            <a:pPr marL="300000" indent="-300000">
              <a:buFont typeface="+mj-lt"/>
              <a:buAutoNum type="arabicPeriod"/>
            </a:pPr>
            <a:r>
              <a:rPr lang="en-US" dirty="0"/>
              <a:t>Enter your reference here. Minimum font size – 18pt</a:t>
            </a:r>
          </a:p>
          <a:p>
            <a:pPr marL="300000" indent="-30000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00000" indent="-30000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00000" indent="-30000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00000" indent="-30000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6F1800-2203-4632-B8A9-373B824204B0}"/>
              </a:ext>
            </a:extLst>
          </p:cNvPr>
          <p:cNvSpPr txBox="1"/>
          <p:nvPr/>
        </p:nvSpPr>
        <p:spPr>
          <a:xfrm>
            <a:off x="25603201" y="25503189"/>
            <a:ext cx="2378655" cy="655496"/>
          </a:xfrm>
          <a:prstGeom prst="rect">
            <a:avLst/>
          </a:prstGeom>
          <a:noFill/>
        </p:spPr>
        <p:txBody>
          <a:bodyPr wrap="none" lIns="60003" tIns="30002" rIns="60003" bIns="30002" rtlCol="0">
            <a:spAutoFit/>
          </a:bodyPr>
          <a:lstStyle/>
          <a:p>
            <a:r>
              <a:rPr lang="en-US" sz="3866" b="1" dirty="0"/>
              <a:t>References</a:t>
            </a:r>
          </a:p>
        </p:txBody>
      </p:sp>
      <p:sp>
        <p:nvSpPr>
          <p:cNvPr id="10" name="Text Box 189">
            <a:extLst>
              <a:ext uri="{FF2B5EF4-FFF2-40B4-BE49-F238E27FC236}">
                <a16:creationId xmlns:a16="http://schemas.microsoft.com/office/drawing/2014/main" id="{911F881B-D67D-4A6F-9CBA-46C15F32A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5102386"/>
            <a:ext cx="23901400" cy="110413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20006" tIns="120006" rIns="120006" bIns="12000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Click here to insert your text. Minimum font size – 28pt</a:t>
            </a:r>
          </a:p>
          <a:p>
            <a:pPr eaLnBrk="1" hangingPunct="1"/>
            <a:r>
              <a:rPr lang="en-US" sz="2800" dirty="0">
                <a:latin typeface="Calibri" pitchFamily="34" charset="0"/>
              </a:rPr>
              <a:t>This text box will automatically re-size to your text.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DF0300-50B3-46DE-962A-08233A32ADA1}"/>
              </a:ext>
            </a:extLst>
          </p:cNvPr>
          <p:cNvSpPr/>
          <p:nvPr/>
        </p:nvSpPr>
        <p:spPr>
          <a:xfrm>
            <a:off x="939800" y="4199712"/>
            <a:ext cx="23901400" cy="90267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003" tIns="30002" rIns="60003" bIns="30002" rtlCol="0" anchor="ctr"/>
          <a:lstStyle/>
          <a:p>
            <a:pPr algn="ctr"/>
            <a:r>
              <a:rPr lang="en-US" sz="3866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Abstract</a:t>
            </a:r>
          </a:p>
        </p:txBody>
      </p:sp>
      <p:sp>
        <p:nvSpPr>
          <p:cNvPr id="12" name="Text Box 194">
            <a:extLst>
              <a:ext uri="{FF2B5EF4-FFF2-40B4-BE49-F238E27FC236}">
                <a16:creationId xmlns:a16="http://schemas.microsoft.com/office/drawing/2014/main" id="{15C0EFDB-505E-4058-9C8B-1993F551A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5200" y="11401108"/>
            <a:ext cx="23901400" cy="110413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20006" tIns="120006" rIns="120006" bIns="12000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Click here to insert your text. Minimum font size – 28pt</a:t>
            </a:r>
          </a:p>
          <a:p>
            <a:pPr eaLnBrk="1" hangingPunct="1"/>
            <a:r>
              <a:rPr lang="en-US" sz="2800" dirty="0">
                <a:latin typeface="Calibri" pitchFamily="34" charset="0"/>
              </a:rPr>
              <a:t>This text box will automatically re-size to your text.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33DA44-10C5-418C-80A2-CD32B0715357}"/>
              </a:ext>
            </a:extLst>
          </p:cNvPr>
          <p:cNvSpPr/>
          <p:nvPr/>
        </p:nvSpPr>
        <p:spPr>
          <a:xfrm>
            <a:off x="939800" y="10491848"/>
            <a:ext cx="23901400" cy="95414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003" tIns="30002" rIns="60003" bIns="30002" rtlCol="0" anchor="ctr"/>
          <a:lstStyle/>
          <a:p>
            <a:pPr algn="ctr"/>
            <a:r>
              <a:rPr lang="en-US" sz="3866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Introduction and Objectives</a:t>
            </a:r>
          </a:p>
        </p:txBody>
      </p:sp>
      <p:sp>
        <p:nvSpPr>
          <p:cNvPr id="14" name="Text Box 192">
            <a:extLst>
              <a:ext uri="{FF2B5EF4-FFF2-40B4-BE49-F238E27FC236}">
                <a16:creationId xmlns:a16="http://schemas.microsoft.com/office/drawing/2014/main" id="{44513B78-FA66-4994-A32C-64356A7C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5200" y="5047259"/>
            <a:ext cx="23901400" cy="110413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20006" tIns="120006" rIns="120006" bIns="12000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Click here to insert your text. Minimum font size – 28pt</a:t>
            </a:r>
          </a:p>
          <a:p>
            <a:pPr eaLnBrk="1" hangingPunct="1"/>
            <a:r>
              <a:rPr lang="en-US" sz="2800" dirty="0">
                <a:latin typeface="Calibri" pitchFamily="34" charset="0"/>
              </a:rPr>
              <a:t>This text box will automatically re-size to your text.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B3FAC3-B00D-4E3C-8BEF-81F55FE4AAF0}"/>
              </a:ext>
            </a:extLst>
          </p:cNvPr>
          <p:cNvSpPr/>
          <p:nvPr/>
        </p:nvSpPr>
        <p:spPr>
          <a:xfrm>
            <a:off x="26365200" y="4199710"/>
            <a:ext cx="23901400" cy="90267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003" tIns="30002" rIns="60003" bIns="30002" rtlCol="0" anchor="ctr"/>
          <a:lstStyle/>
          <a:p>
            <a:pPr algn="ctr"/>
            <a:r>
              <a:rPr lang="en-US" sz="3866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Methods</a:t>
            </a:r>
          </a:p>
        </p:txBody>
      </p:sp>
      <p:sp>
        <p:nvSpPr>
          <p:cNvPr id="18" name="Text Box 193">
            <a:extLst>
              <a:ext uri="{FF2B5EF4-FFF2-40B4-BE49-F238E27FC236}">
                <a16:creationId xmlns:a16="http://schemas.microsoft.com/office/drawing/2014/main" id="{DBF4F249-C72F-452C-838F-28D123681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0885" y="18523971"/>
            <a:ext cx="16075715" cy="110413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20006" tIns="120006" rIns="120006" bIns="12000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Click here to insert your text. Minimum font size – 28pt</a:t>
            </a:r>
          </a:p>
          <a:p>
            <a:pPr eaLnBrk="1" hangingPunct="1"/>
            <a:r>
              <a:rPr lang="en-US" sz="2800" dirty="0">
                <a:latin typeface="Calibri" pitchFamily="34" charset="0"/>
              </a:rPr>
              <a:t>This text box will automatically re-size to your text.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18E8DB-A753-4BF2-8526-A6488318F174}"/>
              </a:ext>
            </a:extLst>
          </p:cNvPr>
          <p:cNvSpPr/>
          <p:nvPr/>
        </p:nvSpPr>
        <p:spPr>
          <a:xfrm>
            <a:off x="34190885" y="17622648"/>
            <a:ext cx="16077586" cy="90132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003" tIns="30002" rIns="60003" bIns="30002" rtlCol="0" anchor="ctr"/>
          <a:lstStyle/>
          <a:p>
            <a:pPr algn="ctr"/>
            <a:r>
              <a:rPr lang="en-US" sz="3866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Conclusions</a:t>
            </a:r>
          </a:p>
        </p:txBody>
      </p:sp>
      <p:graphicFrame>
        <p:nvGraphicFramePr>
          <p:cNvPr id="20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C3B79257-CAAD-4227-8C29-21FADFCE7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647181"/>
              </p:ext>
            </p:extLst>
          </p:nvPr>
        </p:nvGraphicFramePr>
        <p:xfrm>
          <a:off x="19281798" y="17709321"/>
          <a:ext cx="13775040" cy="682546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44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3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3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5067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Heading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Heading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Heading</a:t>
                      </a:r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Item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123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Item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Item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Item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Item</a:t>
                      </a:r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5067">
                <a:tc>
                  <a:txBody>
                    <a:bodyPr/>
                    <a:lstStyle/>
                    <a:p>
                      <a:r>
                        <a:rPr lang="en-US" sz="2300" dirty="0"/>
                        <a:t>Total</a:t>
                      </a:r>
                      <a:endParaRPr lang="en-US" sz="2300" b="1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b="1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b="1" dirty="0"/>
                    </a:p>
                  </a:txBody>
                  <a:tcPr marL="80010" marR="80010" marT="30004" marB="3000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300" b="1" dirty="0"/>
                    </a:p>
                  </a:txBody>
                  <a:tcPr marL="80010" marR="80010" marT="30004" marB="3000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Text Box 190">
            <a:extLst>
              <a:ext uri="{FF2B5EF4-FFF2-40B4-BE49-F238E27FC236}">
                <a16:creationId xmlns:a16="http://schemas.microsoft.com/office/drawing/2014/main" id="{32EABAD1-52EA-4F97-ABAB-74B852CC5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11393777"/>
            <a:ext cx="23901400" cy="110413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20006" tIns="120006" rIns="120006" bIns="12000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alibri" pitchFamily="34" charset="0"/>
              </a:rPr>
              <a:t>Click here to insert your text. Minimum font size – 28pt</a:t>
            </a:r>
          </a:p>
          <a:p>
            <a:pPr eaLnBrk="1" hangingPunct="1"/>
            <a:r>
              <a:rPr lang="en-US" sz="2800" dirty="0">
                <a:latin typeface="Calibri" pitchFamily="34" charset="0"/>
              </a:rPr>
              <a:t>This text box will automatically re-size to your text.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C928C-74DA-4A6F-BBD2-FD4D0C85BEE9}"/>
              </a:ext>
            </a:extLst>
          </p:cNvPr>
          <p:cNvSpPr/>
          <p:nvPr/>
        </p:nvSpPr>
        <p:spPr>
          <a:xfrm>
            <a:off x="26365200" y="10492454"/>
            <a:ext cx="23901400" cy="90132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0003" tIns="30002" rIns="60003" bIns="30002" rtlCol="0" anchor="ctr"/>
          <a:lstStyle/>
          <a:p>
            <a:pPr algn="ctr"/>
            <a:r>
              <a:rPr lang="en-US" sz="3866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</a:p>
        </p:txBody>
      </p:sp>
      <p:sp>
        <p:nvSpPr>
          <p:cNvPr id="25" name="Text Box 180">
            <a:extLst>
              <a:ext uri="{FF2B5EF4-FFF2-40B4-BE49-F238E27FC236}">
                <a16:creationId xmlns:a16="http://schemas.microsoft.com/office/drawing/2014/main" id="{5B5683D0-A7EF-4767-ACD2-93A341A3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9538" y="24534790"/>
            <a:ext cx="5151145" cy="42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003" tIns="30002" rIns="60003" bIns="30002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Minimum label font size – 24pt</a:t>
            </a:r>
          </a:p>
        </p:txBody>
      </p:sp>
      <p:sp>
        <p:nvSpPr>
          <p:cNvPr id="26" name="Text Box 181">
            <a:extLst>
              <a:ext uri="{FF2B5EF4-FFF2-40B4-BE49-F238E27FC236}">
                <a16:creationId xmlns:a16="http://schemas.microsoft.com/office/drawing/2014/main" id="{13B33C1F-239A-4D39-A257-795CF39E2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13571" y="24572184"/>
            <a:ext cx="5151145" cy="42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003" tIns="30002" rIns="60003" bIns="30002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2.</a:t>
            </a:r>
            <a:r>
              <a:rPr lang="en-US" sz="2400" dirty="0">
                <a:latin typeface="Calibri" pitchFamily="34" charset="0"/>
              </a:rPr>
              <a:t> Minimum label font size – 24pt</a:t>
            </a:r>
          </a:p>
        </p:txBody>
      </p:sp>
      <p:sp>
        <p:nvSpPr>
          <p:cNvPr id="27" name="Text Box 180">
            <a:extLst>
              <a:ext uri="{FF2B5EF4-FFF2-40B4-BE49-F238E27FC236}">
                <a16:creationId xmlns:a16="http://schemas.microsoft.com/office/drawing/2014/main" id="{C01408B3-19FF-4956-8F50-A62856055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8007" y="16979333"/>
            <a:ext cx="5039961" cy="42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003" tIns="30002" rIns="60003" bIns="30002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 b="1" dirty="0">
                <a:latin typeface="Calibri" pitchFamily="34" charset="0"/>
              </a:rPr>
              <a:t>Table 1.</a:t>
            </a:r>
            <a:r>
              <a:rPr lang="en-US" sz="2400" dirty="0">
                <a:latin typeface="Calibri" pitchFamily="34" charset="0"/>
              </a:rPr>
              <a:t> Minimum label font size – 24pt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5AD3E35-D212-4423-9F7C-5BBBD1B78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083" y="185680"/>
            <a:ext cx="6515540" cy="3050700"/>
          </a:xfrm>
          <a:prstGeom prst="rect">
            <a:avLst/>
          </a:prstGeom>
          <a:effectLst/>
        </p:spPr>
      </p:pic>
      <p:pic>
        <p:nvPicPr>
          <p:cNvPr id="37" name="Picture 36" descr="A person lying on a bed&#10;&#10;Description automatically generated">
            <a:extLst>
              <a:ext uri="{FF2B5EF4-FFF2-40B4-BE49-F238E27FC236}">
                <a16:creationId xmlns:a16="http://schemas.microsoft.com/office/drawing/2014/main" id="{B40172D0-924A-4F78-BD5E-52CAF82C7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29" y="18650297"/>
            <a:ext cx="8701371" cy="5797288"/>
          </a:xfrm>
          <a:prstGeom prst="rect">
            <a:avLst/>
          </a:prstGeom>
        </p:spPr>
      </p:pic>
      <p:pic>
        <p:nvPicPr>
          <p:cNvPr id="39" name="Picture 38" descr="A hand holding a baby&#10;&#10;Description automatically generated">
            <a:extLst>
              <a:ext uri="{FF2B5EF4-FFF2-40B4-BE49-F238E27FC236}">
                <a16:creationId xmlns:a16="http://schemas.microsoft.com/office/drawing/2014/main" id="{C8885D9D-A8F9-4889-8D25-AC8E74E3E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201" y="18650296"/>
            <a:ext cx="8750625" cy="579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1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233</Words>
  <Application>Microsoft Office PowerPoint</Application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Megha Ganewatta</dc:creator>
  <cp:lastModifiedBy>Megha Ganewatta</cp:lastModifiedBy>
  <cp:revision>12</cp:revision>
  <dcterms:created xsi:type="dcterms:W3CDTF">2020-01-10T03:23:08Z</dcterms:created>
  <dcterms:modified xsi:type="dcterms:W3CDTF">2020-01-13T03:00:20Z</dcterms:modified>
</cp:coreProperties>
</file>